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60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97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88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704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550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72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403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27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15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26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98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1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69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44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08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91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66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547055-7E33-45D9-B04A-E18DED62279A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E60E25-9FF2-441C-9024-81E9183C5D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675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97979" y="637272"/>
            <a:ext cx="9519425" cy="24214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ONLINE LEARNING PORTAL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64600" y="4533900"/>
            <a:ext cx="25042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T JANANI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37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81" y="267629"/>
            <a:ext cx="9905998" cy="713678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component OF html and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05" y="2125405"/>
            <a:ext cx="8823855" cy="4323717"/>
          </a:xfrm>
        </p:spPr>
      </p:pic>
      <p:sp>
        <p:nvSpPr>
          <p:cNvPr id="3" name="Rectangle 2"/>
          <p:cNvSpPr/>
          <p:nvPr/>
        </p:nvSpPr>
        <p:spPr>
          <a:xfrm>
            <a:off x="961458" y="1128268"/>
            <a:ext cx="10155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have mentioned some details of our learning portal and link the icons in follow 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900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54" y="209330"/>
            <a:ext cx="9905998" cy="147857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about page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67" y="1687900"/>
            <a:ext cx="8634285" cy="4854415"/>
          </a:xfrm>
        </p:spPr>
      </p:pic>
    </p:spTree>
    <p:extLst>
      <p:ext uri="{BB962C8B-B14F-4D97-AF65-F5344CB8AC3E}">
        <p14:creationId xmlns:p14="http://schemas.microsoft.com/office/powerpoint/2010/main" val="96861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63" y="1569883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 smtClean="0">
                <a:latin typeface="Algerian" panose="04020705040A02060702" pitchFamily="82" charset="0"/>
              </a:rPr>
              <a:t>Thank you</a:t>
            </a:r>
            <a:endParaRPr lang="en-IN" sz="8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7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574" y="156117"/>
            <a:ext cx="9905998" cy="147857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Visual Studio Code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841" y="1432313"/>
            <a:ext cx="10069511" cy="50019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CLI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create the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 the project in development server, it will be available from the address             [http:// localhost:4200/].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4 components of the project (home, course, join, about)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routing to the app-routing . Module 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the components modules in app .module .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Then, develop the component pages in html and describe the styles for webpage in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323384"/>
            <a:ext cx="9753328" cy="591015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component OF html and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61" y="2297151"/>
            <a:ext cx="8798312" cy="4163122"/>
          </a:xfrm>
        </p:spPr>
      </p:pic>
      <p:sp>
        <p:nvSpPr>
          <p:cNvPr id="3" name="Rectangle 2"/>
          <p:cNvSpPr/>
          <p:nvPr/>
        </p:nvSpPr>
        <p:spPr>
          <a:xfrm>
            <a:off x="907237" y="1071470"/>
            <a:ext cx="10841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Html, I have mentioned background image and two buttons to displayed in 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styling the webpage design in CSS. In each and every page I have mentioned the footer also.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97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515" y="278781"/>
            <a:ext cx="9905998" cy="635619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home page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83" y="2319454"/>
            <a:ext cx="8820614" cy="3928946"/>
          </a:xfrm>
        </p:spPr>
      </p:pic>
      <p:sp>
        <p:nvSpPr>
          <p:cNvPr id="3" name="Rectangle 2"/>
          <p:cNvSpPr/>
          <p:nvPr/>
        </p:nvSpPr>
        <p:spPr>
          <a:xfrm>
            <a:off x="1014018" y="1115122"/>
            <a:ext cx="10805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 I click the course button it will go to the course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and same process for join page. Course and join page will be available in buttons and in validations also.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82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870" y="200723"/>
            <a:ext cx="9905998" cy="73598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component OF html and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09" y="2308302"/>
            <a:ext cx="9250920" cy="4148423"/>
          </a:xfrm>
        </p:spPr>
      </p:pic>
      <p:sp>
        <p:nvSpPr>
          <p:cNvPr id="3" name="Rectangle 2"/>
          <p:cNvSpPr/>
          <p:nvPr/>
        </p:nvSpPr>
        <p:spPr>
          <a:xfrm>
            <a:off x="1022381" y="1059366"/>
            <a:ext cx="10919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Html, I have mentioned div container class for all courses to displayed the various courses which are available and I have mentioned “More” button also.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20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549" y="167269"/>
            <a:ext cx="9905998" cy="73598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output of course page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01" y="1266698"/>
            <a:ext cx="9072246" cy="5100648"/>
          </a:xfrm>
        </p:spPr>
      </p:pic>
    </p:spTree>
    <p:extLst>
      <p:ext uri="{BB962C8B-B14F-4D97-AF65-F5344CB8AC3E}">
        <p14:creationId xmlns:p14="http://schemas.microsoft.com/office/powerpoint/2010/main" val="297012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03" y="289932"/>
            <a:ext cx="9905998" cy="624468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 Component OF html and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76" y="2175830"/>
            <a:ext cx="8619893" cy="4250990"/>
          </a:xfrm>
        </p:spPr>
      </p:pic>
      <p:sp>
        <p:nvSpPr>
          <p:cNvPr id="3" name="Rectangle 2"/>
          <p:cNvSpPr/>
          <p:nvPr/>
        </p:nvSpPr>
        <p:spPr>
          <a:xfrm>
            <a:off x="884662" y="1097724"/>
            <a:ext cx="1037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I used the form with the help of Bootstrap to displayed the page in more attractive.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38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760" y="290486"/>
            <a:ext cx="9905998" cy="835787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output of join page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35" y="1918514"/>
            <a:ext cx="9021336" cy="4532732"/>
          </a:xfrm>
        </p:spPr>
      </p:pic>
    </p:spTree>
    <p:extLst>
      <p:ext uri="{BB962C8B-B14F-4D97-AF65-F5344CB8AC3E}">
        <p14:creationId xmlns:p14="http://schemas.microsoft.com/office/powerpoint/2010/main" val="158423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03" y="1839951"/>
            <a:ext cx="8285356" cy="4207727"/>
          </a:xfrm>
        </p:spPr>
      </p:pic>
      <p:sp>
        <p:nvSpPr>
          <p:cNvPr id="3" name="Rectangle 2"/>
          <p:cNvSpPr/>
          <p:nvPr/>
        </p:nvSpPr>
        <p:spPr>
          <a:xfrm>
            <a:off x="918116" y="462996"/>
            <a:ext cx="9708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Here, If  I’m not enter the full email address then it will shows an alert message like this.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826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403</TotalTime>
  <Words>294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Algerian</vt:lpstr>
      <vt:lpstr>Arial</vt:lpstr>
      <vt:lpstr>Calibri</vt:lpstr>
      <vt:lpstr>Calibri Light</vt:lpstr>
      <vt:lpstr>Times New Roman</vt:lpstr>
      <vt:lpstr>Wingdings</vt:lpstr>
      <vt:lpstr>Celestial</vt:lpstr>
      <vt:lpstr>  MINI PROJECT - ONLINE LEARNING PORTAL</vt:lpstr>
      <vt:lpstr>In Visual Studio Code </vt:lpstr>
      <vt:lpstr>Home component OF html and css</vt:lpstr>
      <vt:lpstr>the output of home page</vt:lpstr>
      <vt:lpstr>Course component OF html and css</vt:lpstr>
      <vt:lpstr> the output of course page </vt:lpstr>
      <vt:lpstr>Join Component OF html and css</vt:lpstr>
      <vt:lpstr>The Basic output of join page</vt:lpstr>
      <vt:lpstr>PowerPoint Presentation</vt:lpstr>
      <vt:lpstr>About component OF html and css</vt:lpstr>
      <vt:lpstr>The output of about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ON ONLINE LEARNING PORTAL</dc:title>
  <dc:creator>Manas Balaji</dc:creator>
  <cp:lastModifiedBy>Manas Balaji</cp:lastModifiedBy>
  <cp:revision>76</cp:revision>
  <dcterms:created xsi:type="dcterms:W3CDTF">2021-12-27T10:42:19Z</dcterms:created>
  <dcterms:modified xsi:type="dcterms:W3CDTF">2022-01-03T03:30:01Z</dcterms:modified>
</cp:coreProperties>
</file>